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Лого ФТИ англ">
            <a:extLst>
              <a:ext uri="{FF2B5EF4-FFF2-40B4-BE49-F238E27FC236}">
                <a16:creationId xmlns:a16="http://schemas.microsoft.com/office/drawing/2014/main" id="{6E8FF349-687E-4AEE-9EA4-4E94830E69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901" y="188640"/>
            <a:ext cx="37425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14D8892-0F2F-4B1E-AE9B-D8F2C39E0DA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76203" y="122539"/>
            <a:ext cx="2817472" cy="2060846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A5DF5FB-00A2-458F-9E0F-BC4C7A48428B}"/>
              </a:ext>
            </a:extLst>
          </p:cNvPr>
          <p:cNvSpPr/>
          <p:nvPr userDrawn="1"/>
        </p:nvSpPr>
        <p:spPr>
          <a:xfrm>
            <a:off x="0" y="620301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ru-RU" dirty="0"/>
              <a:t>May 16-20, 2022</a:t>
            </a:r>
          </a:p>
          <a:p>
            <a:pPr algn="ctr" eaLnBrk="1" hangingPunct="1"/>
            <a:r>
              <a:rPr lang="en-US" altLang="ru-RU" dirty="0"/>
              <a:t>Yekaterinburg, Russia</a:t>
            </a: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219534A6-200B-483D-94AA-4C85EB9E2EF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388" y="4056962"/>
            <a:ext cx="8272463" cy="8302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Author A. A., Author A. A., Author A. A.,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Author A. A., Author A. A., Author A. A., Author A. A.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3D8731D3-5681-47C7-8D3B-FA492178EAB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3853" y="5364038"/>
            <a:ext cx="8272462" cy="3778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400" b="1" u="sng"/>
            </a:lvl1pPr>
          </a:lstStyle>
          <a:p>
            <a:pPr lvl="0"/>
            <a:r>
              <a:rPr lang="en-US" dirty="0"/>
              <a:t>Speaker: Speaker </a:t>
            </a:r>
            <a:r>
              <a:rPr lang="en-US" dirty="0" err="1"/>
              <a:t>Speaker</a:t>
            </a:r>
            <a:r>
              <a:rPr lang="en-US" dirty="0"/>
              <a:t> </a:t>
            </a:r>
            <a:r>
              <a:rPr lang="en-US" dirty="0" err="1"/>
              <a:t>Speakerovich</a:t>
            </a:r>
            <a:endParaRPr lang="en-US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C6C4B51B-40CF-4697-AC40-7B6EC274FB4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3388" y="2434470"/>
            <a:ext cx="8272462" cy="14691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="1"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REPORT TITLE REPORT TITLE</a:t>
            </a:r>
            <a:endParaRPr lang="ru-RU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REPORT TITLE REPORT TITLE REPORT TITLE</a:t>
            </a:r>
            <a:endParaRPr lang="ru-RU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REPORT TITLE REPORT TITLE REPORT TITLE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52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7113" y="1016654"/>
            <a:ext cx="6576381" cy="47682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F4C792C-F3F2-44E2-96A4-363BC6936E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1698" y="106369"/>
            <a:ext cx="1896378" cy="1387111"/>
          </a:xfrm>
          <a:prstGeom prst="rect">
            <a:avLst/>
          </a:prstGeom>
        </p:spPr>
      </p:pic>
      <p:sp>
        <p:nvSpPr>
          <p:cNvPr id="8" name="Текст 9">
            <a:extLst>
              <a:ext uri="{FF2B5EF4-FFF2-40B4-BE49-F238E27FC236}">
                <a16:creationId xmlns:a16="http://schemas.microsoft.com/office/drawing/2014/main" id="{C235209B-A61A-4740-A77C-8BCDA23D1B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6480" y="300426"/>
            <a:ext cx="6577012" cy="455430"/>
          </a:xfrm>
        </p:spPr>
        <p:txBody>
          <a:bodyPr>
            <a:noAutofit/>
          </a:bodyPr>
          <a:lstStyle>
            <a:lvl1pPr>
              <a:defRPr lang="en-US" sz="15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REPORT TITLE REPORT TITLE REPORT TITLE REPORT TITLE REPORT TITLE REPORT TITLE REPORT TITLE REPORT TITLE REPORT TITLE REPORT TITLE REPORT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92AA49-1982-4CBB-AB33-5DE2D28E3A6C}"/>
              </a:ext>
            </a:extLst>
          </p:cNvPr>
          <p:cNvSpPr txBox="1"/>
          <p:nvPr userDrawn="1"/>
        </p:nvSpPr>
        <p:spPr>
          <a:xfrm>
            <a:off x="7409185" y="6371255"/>
            <a:ext cx="140430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lvl="0" indent="0" algn="r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lvl1pPr>
            <a:lvl2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/>
            </a:lvl2pPr>
            <a:lvl3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3pPr>
            <a:lvl4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4pPr>
            <a:lvl5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9909242D-3E2F-4D6D-B3D4-6C90FBA89EDA}" type="slidenum">
              <a:rPr lang="ru-RU" smtClean="0"/>
              <a:pPr lvl="0"/>
              <a:t>‹#›</a:t>
            </a:fld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36027EC-5684-4956-87AC-E984858CDB3E}"/>
              </a:ext>
            </a:extLst>
          </p:cNvPr>
          <p:cNvSpPr/>
          <p:nvPr userDrawn="1"/>
        </p:nvSpPr>
        <p:spPr>
          <a:xfrm>
            <a:off x="0" y="1550629"/>
            <a:ext cx="9144000" cy="18000"/>
          </a:xfrm>
          <a:prstGeom prst="rect">
            <a:avLst/>
          </a:prstGeom>
          <a:solidFill>
            <a:srgbClr val="E20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E204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7113" y="1016654"/>
            <a:ext cx="6576381" cy="476826"/>
          </a:xfrm>
          <a:prstGeom prst="rect">
            <a:avLst/>
          </a:prstGeom>
        </p:spPr>
        <p:txBody>
          <a:bodyPr/>
          <a:lstStyle>
            <a:lvl1pPr marL="0" indent="0">
              <a:defRPr>
                <a:latin typeface="+mn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754278"/>
            <a:ext cx="8184842" cy="4422684"/>
          </a:xfrm>
          <a:prstGeom prst="rect">
            <a:avLst/>
          </a:prstGeom>
        </p:spPr>
        <p:txBody>
          <a:bodyPr/>
          <a:lstStyle>
            <a:lvl1pPr>
              <a:defRPr lang="ru-RU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ru-RU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ru-RU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ru-RU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Text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AAB6D54-B0AA-4E71-BA5D-D8554536A8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1698" y="106369"/>
            <a:ext cx="1896378" cy="1387111"/>
          </a:xfrm>
          <a:prstGeom prst="rect">
            <a:avLst/>
          </a:prstGeom>
        </p:spPr>
      </p:pic>
      <p:sp>
        <p:nvSpPr>
          <p:cNvPr id="10" name="Текст 9">
            <a:extLst>
              <a:ext uri="{FF2B5EF4-FFF2-40B4-BE49-F238E27FC236}">
                <a16:creationId xmlns:a16="http://schemas.microsoft.com/office/drawing/2014/main" id="{83BCEC17-2D1C-4A8A-98FF-2B7F75A81B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6480" y="300426"/>
            <a:ext cx="6577012" cy="455430"/>
          </a:xfrm>
        </p:spPr>
        <p:txBody>
          <a:bodyPr>
            <a:noAutofit/>
          </a:bodyPr>
          <a:lstStyle>
            <a:lvl1pPr marL="0" indent="0">
              <a:defRPr lang="en-US" sz="15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REPORT TITLE REPORT TITLE REPORT TITLE REPORT TITLE REPORT TITLE REPORT TITLE REPORT TITLE REPORT TITLE REPORT TITLE REPORT TITLE REPORT TITLE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1D406B-210C-41F7-A90F-F9E4EC59102D}"/>
              </a:ext>
            </a:extLst>
          </p:cNvPr>
          <p:cNvSpPr txBox="1"/>
          <p:nvPr userDrawn="1"/>
        </p:nvSpPr>
        <p:spPr>
          <a:xfrm>
            <a:off x="7409185" y="6352977"/>
            <a:ext cx="140430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lvl="0" indent="0" algn="r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lvl1pPr>
            <a:lvl2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/>
            </a:lvl2pPr>
            <a:lvl3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3pPr>
            <a:lvl4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4pPr>
            <a:lvl5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9909242D-3E2F-4D6D-B3D4-6C90FBA89EDA}" type="slidenum">
              <a:rPr lang="ru-RU" smtClean="0"/>
              <a:pPr lvl="0"/>
              <a:t>‹#›</a:t>
            </a:fld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AE2DAAB-A104-4955-A1B4-2BB078AD3B7D}"/>
              </a:ext>
            </a:extLst>
          </p:cNvPr>
          <p:cNvSpPr/>
          <p:nvPr userDrawn="1"/>
        </p:nvSpPr>
        <p:spPr>
          <a:xfrm>
            <a:off x="0" y="1550629"/>
            <a:ext cx="9144000" cy="18000"/>
          </a:xfrm>
          <a:prstGeom prst="rect">
            <a:avLst/>
          </a:prstGeom>
          <a:solidFill>
            <a:srgbClr val="E20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E204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03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3F068C5-F927-4D12-9828-BBBE0417A0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1698" y="106369"/>
            <a:ext cx="1896378" cy="1387111"/>
          </a:xfrm>
          <a:prstGeom prst="rect">
            <a:avLst/>
          </a:prstGeom>
        </p:spPr>
      </p:pic>
      <p:sp>
        <p:nvSpPr>
          <p:cNvPr id="7" name="Текст 9">
            <a:extLst>
              <a:ext uri="{FF2B5EF4-FFF2-40B4-BE49-F238E27FC236}">
                <a16:creationId xmlns:a16="http://schemas.microsoft.com/office/drawing/2014/main" id="{B71E1BC5-33E6-4918-8B12-CA4F1E771EA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6480" y="300426"/>
            <a:ext cx="6577012" cy="455430"/>
          </a:xfrm>
        </p:spPr>
        <p:txBody>
          <a:bodyPr>
            <a:noAutofit/>
          </a:bodyPr>
          <a:lstStyle>
            <a:lvl1pPr>
              <a:defRPr lang="en-US" sz="15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REPORT TITLE REPORT TITLE REPORT TITLE REPORT TITLE REPORT TITLE REPORT TITLE REPORT TITLE REPORT TITLE REPORT TITLE REPORT TITLE REPORT 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911305-25E1-44B2-8DBF-9B384A4E90D9}"/>
              </a:ext>
            </a:extLst>
          </p:cNvPr>
          <p:cNvSpPr txBox="1"/>
          <p:nvPr userDrawn="1"/>
        </p:nvSpPr>
        <p:spPr>
          <a:xfrm>
            <a:off x="7409185" y="6371255"/>
            <a:ext cx="140430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lvl="0" indent="0" algn="r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lvl1pPr>
            <a:lvl2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/>
            </a:lvl2pPr>
            <a:lvl3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3pPr>
            <a:lvl4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4pPr>
            <a:lvl5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9909242D-3E2F-4D6D-B3D4-6C90FBA89EDA}" type="slidenum">
              <a:rPr lang="ru-RU" smtClean="0"/>
              <a:pPr lvl="0"/>
              <a:t>‹#›</a:t>
            </a:fld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5C39165-CB30-476E-A310-574AC38075D5}"/>
              </a:ext>
            </a:extLst>
          </p:cNvPr>
          <p:cNvSpPr/>
          <p:nvPr userDrawn="1"/>
        </p:nvSpPr>
        <p:spPr>
          <a:xfrm>
            <a:off x="0" y="1550629"/>
            <a:ext cx="9144000" cy="18000"/>
          </a:xfrm>
          <a:prstGeom prst="rect">
            <a:avLst/>
          </a:prstGeom>
          <a:solidFill>
            <a:srgbClr val="E20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E204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20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90660"/>
            <a:ext cx="7886700" cy="2171816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+mn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  <a:endParaRPr lang="ru-RU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AF98124C-28E8-46A8-B1C7-4C8807BCAA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901" y="188640"/>
            <a:ext cx="37425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4F2108D-A40D-453F-A25F-859C6F18996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76203" y="122539"/>
            <a:ext cx="2817472" cy="206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52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37113" y="1016654"/>
            <a:ext cx="6576381" cy="47682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30508" y="1825625"/>
            <a:ext cx="4184341" cy="43513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4184342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Text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455676B-0A55-4ED5-A8B0-4F327C20C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1698" y="106369"/>
            <a:ext cx="1896378" cy="1387111"/>
          </a:xfrm>
          <a:prstGeom prst="rect">
            <a:avLst/>
          </a:prstGeom>
        </p:spPr>
      </p:pic>
      <p:sp>
        <p:nvSpPr>
          <p:cNvPr id="10" name="Текст 9">
            <a:extLst>
              <a:ext uri="{FF2B5EF4-FFF2-40B4-BE49-F238E27FC236}">
                <a16:creationId xmlns:a16="http://schemas.microsoft.com/office/drawing/2014/main" id="{26F4107D-3D32-4334-A62C-9AF90848EC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6480" y="300426"/>
            <a:ext cx="6577012" cy="455430"/>
          </a:xfrm>
        </p:spPr>
        <p:txBody>
          <a:bodyPr>
            <a:noAutofit/>
          </a:bodyPr>
          <a:lstStyle>
            <a:lvl1pPr>
              <a:defRPr lang="en-US" sz="15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REPORT TITLE REPORT TITLE REPORT TITLE REPORT TITLE REPORT TITLE REPORT TITLE REPORT TITLE REPORT TITLE REPORT TITLE REPORT TITLE REPORT TITLE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DE577D-704E-4500-98D2-94C6FBBB67B6}"/>
              </a:ext>
            </a:extLst>
          </p:cNvPr>
          <p:cNvSpPr txBox="1"/>
          <p:nvPr userDrawn="1"/>
        </p:nvSpPr>
        <p:spPr>
          <a:xfrm>
            <a:off x="7409185" y="6371255"/>
            <a:ext cx="140430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lvl="0" indent="0" algn="r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lvl1pPr>
            <a:lvl2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/>
            </a:lvl2pPr>
            <a:lvl3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3pPr>
            <a:lvl4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4pPr>
            <a:lvl5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9909242D-3E2F-4D6D-B3D4-6C90FBA89EDA}" type="slidenum">
              <a:rPr lang="ru-RU" smtClean="0"/>
              <a:pPr lvl="0"/>
              <a:t>‹#›</a:t>
            </a:fld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D5A32F8-3A24-4836-9180-9D48F6411FF6}"/>
              </a:ext>
            </a:extLst>
          </p:cNvPr>
          <p:cNvSpPr/>
          <p:nvPr userDrawn="1"/>
        </p:nvSpPr>
        <p:spPr>
          <a:xfrm>
            <a:off x="0" y="1550629"/>
            <a:ext cx="9144000" cy="18000"/>
          </a:xfrm>
          <a:prstGeom prst="rect">
            <a:avLst/>
          </a:prstGeom>
          <a:solidFill>
            <a:srgbClr val="E20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E204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9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30508" y="1681163"/>
            <a:ext cx="4167674" cy="823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ru-RU" sz="2400" b="1" dirty="0" smtClean="0"/>
            </a:lvl1pPr>
          </a:lstStyle>
          <a:p>
            <a:pPr lvl="0" algn="ctr"/>
            <a:r>
              <a:rPr lang="en-US" dirty="0"/>
              <a:t>Title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30508" y="2505075"/>
            <a:ext cx="4167674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4184342" cy="8239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Title</a:t>
            </a:r>
            <a:endParaRPr lang="ru-R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418434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DF760F7-F761-423A-A472-0D4C38AFE0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37113" y="1016654"/>
            <a:ext cx="6576381" cy="47682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9E9F27F-11D7-43FD-845F-F3797F064A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1698" y="106369"/>
            <a:ext cx="1896378" cy="1387111"/>
          </a:xfrm>
          <a:prstGeom prst="rect">
            <a:avLst/>
          </a:prstGeom>
        </p:spPr>
      </p:pic>
      <p:sp>
        <p:nvSpPr>
          <p:cNvPr id="12" name="Текст 9">
            <a:extLst>
              <a:ext uri="{FF2B5EF4-FFF2-40B4-BE49-F238E27FC236}">
                <a16:creationId xmlns:a16="http://schemas.microsoft.com/office/drawing/2014/main" id="{D9EE7A4F-93AE-49D1-9F89-3EF2E792B7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6480" y="300426"/>
            <a:ext cx="6577012" cy="455430"/>
          </a:xfrm>
        </p:spPr>
        <p:txBody>
          <a:bodyPr>
            <a:noAutofit/>
          </a:bodyPr>
          <a:lstStyle>
            <a:lvl1pPr>
              <a:defRPr lang="en-US" sz="15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REPORT TITLE REPORT TITLE REPORT TITLE REPORT TITLE REPORT TITLE REPORT TITLE REPORT TITLE REPORT TITLE REPORT TITLE REPORT TITLE REPORT TITLE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20E1DF-67D5-47F5-8AB8-1DD0416A2CB6}"/>
              </a:ext>
            </a:extLst>
          </p:cNvPr>
          <p:cNvSpPr txBox="1"/>
          <p:nvPr userDrawn="1"/>
        </p:nvSpPr>
        <p:spPr>
          <a:xfrm>
            <a:off x="7409185" y="6371255"/>
            <a:ext cx="140430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lvl="0" indent="0" algn="r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lvl1pPr>
            <a:lvl2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/>
            </a:lvl2pPr>
            <a:lvl3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3pPr>
            <a:lvl4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4pPr>
            <a:lvl5pPr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5pPr>
            <a:lvl6pPr marL="25146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fld id="{9909242D-3E2F-4D6D-B3D4-6C90FBA89EDA}" type="slidenum">
              <a:rPr lang="ru-RU" smtClean="0"/>
              <a:pPr lvl="0"/>
              <a:t>‹#›</a:t>
            </a:fld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B5407B30-856D-40FA-BD26-893C65245426}"/>
              </a:ext>
            </a:extLst>
          </p:cNvPr>
          <p:cNvSpPr/>
          <p:nvPr userDrawn="1"/>
        </p:nvSpPr>
        <p:spPr>
          <a:xfrm>
            <a:off x="0" y="1550629"/>
            <a:ext cx="9144000" cy="18000"/>
          </a:xfrm>
          <a:prstGeom prst="rect">
            <a:avLst/>
          </a:prstGeom>
          <a:solidFill>
            <a:srgbClr val="E20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E204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81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7113" y="1016654"/>
            <a:ext cx="6576381" cy="476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49" y="1674565"/>
            <a:ext cx="8184843" cy="4502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Text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21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2" r:id="rId3"/>
    <p:sldLayoutId id="2147483667" r:id="rId4"/>
    <p:sldLayoutId id="2147483663" r:id="rId5"/>
    <p:sldLayoutId id="2147483664" r:id="rId6"/>
    <p:sldLayoutId id="214748366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chemeClr val="tx1"/>
          </a:solidFill>
          <a:latin typeface="+mn-lt"/>
          <a:ea typeface="+mn-ea"/>
          <a:cs typeface="+mn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5972F42A-189B-4D3B-8154-50D4613D91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Author A. A., Author A. A., Author A. A., </a:t>
            </a:r>
          </a:p>
          <a:p>
            <a:r>
              <a:rPr lang="en-US" dirty="0"/>
              <a:t>Author A. A., Author A. A., Author A. A., Author A. A.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D015A3-38F8-4A7F-8EAB-819EE1D6E3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Speaker: Speaker </a:t>
            </a:r>
            <a:r>
              <a:rPr lang="en-US" dirty="0" err="1"/>
              <a:t>Speaker</a:t>
            </a:r>
            <a:r>
              <a:rPr lang="en-US" dirty="0"/>
              <a:t> </a:t>
            </a:r>
            <a:r>
              <a:rPr lang="en-US" dirty="0" err="1"/>
              <a:t>Speakerovich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45B6101-ECD7-4965-B7EA-643576CBF7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REPORT TITLE REPORT TITLE  REPORT TITLE </a:t>
            </a:r>
            <a:br>
              <a:rPr lang="en-US" dirty="0"/>
            </a:br>
            <a:r>
              <a:rPr lang="en-US" dirty="0"/>
              <a:t>REPORT TITLE REPORT TITLE REPORT TITLE REPORT TITLE REPORT TITLE REPORT TITLE REPORT TITLE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57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1C0807-2A51-45CD-8D76-CAA7099AC83A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Introduction</a:t>
            </a:r>
            <a:endParaRPr lang="ru-RU" dirty="0"/>
          </a:p>
        </p:txBody>
      </p:sp>
      <p:sp>
        <p:nvSpPr>
          <p:cNvPr id="19" name="Объект 18">
            <a:extLst>
              <a:ext uri="{FF2B5EF4-FFF2-40B4-BE49-F238E27FC236}">
                <a16:creationId xmlns:a16="http://schemas.microsoft.com/office/drawing/2014/main" id="{81CFD72C-8434-4CC9-87C8-1420D3FC9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CB37F236-18F7-4194-84FD-B5DE283323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REPORT TITLE REPORT TITLE  REPORT TITLE REPORT TITLE REPORT TITLE REPORT TITLE REPORT TITLE REPORT TITLE REPORT TITLE REPORT TITLE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859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299B47-F59A-4003-AC4E-C0C36D509787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Methods and Investigation Strategy</a:t>
            </a:r>
            <a:endParaRPr lang="ru-RU" dirty="0"/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C9348A54-8F13-4B60-827F-6E5508247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99CD24C3-02D3-4311-97E5-9FDA54F9F7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REPORT TITLE REPORT TITLE  REPORT TITLE REPORT TITLE REPORT TITLE REPORT TITLE REPORT TITLE REPORT TITLE REPORT TITLE REPORT TITLE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9635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4A0C3-306C-4736-B738-DC42D0402E9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Results and Discussion</a:t>
            </a:r>
            <a:endParaRPr lang="ru-RU" dirty="0"/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176EC874-3400-4E45-B6C4-0A6BD680C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89EF5FBA-3822-40AA-A865-1721ACC247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REPORT TITLE REPORT TITLE  REPORT TITLE REPORT TITLE REPORT TITLE REPORT TITLE REPORT TITLE REPORT TITLE REPORT TITLE REPORT TITLE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46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6335A8-12B5-4D3E-9053-0DBB1DBBA3F1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Conclusion</a:t>
            </a:r>
            <a:endParaRPr lang="ru-RU" dirty="0"/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E1FD6C41-0A6E-4E15-8900-69D44466E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CF5C5DC4-C982-4DFE-8554-1C79B858B7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REPORT TITLE REPORT TITLE  REPORT TITLE REPORT TITLE REPORT TITLE REPORT TITLE REPORT TITLE REPORT TITLE REPORT TITLE REPORT TITLE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397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5972F42A-189B-4D3B-8154-50D4613D91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Author A. A., Author A. A., Author A. A., </a:t>
            </a:r>
          </a:p>
          <a:p>
            <a:r>
              <a:rPr lang="en-US" dirty="0"/>
              <a:t>Author A. A., Author A. A., Author A. A., Author A. A.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D015A3-38F8-4A7F-8EAB-819EE1D6E3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Speaker: Speaker </a:t>
            </a:r>
            <a:r>
              <a:rPr lang="en-US" dirty="0" err="1"/>
              <a:t>Speaker</a:t>
            </a:r>
            <a:r>
              <a:rPr lang="en-US" dirty="0"/>
              <a:t> </a:t>
            </a:r>
            <a:r>
              <a:rPr lang="en-US" dirty="0" err="1"/>
              <a:t>Speakerovich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45B6101-ECD7-4965-B7EA-643576CBF7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3388" y="2389866"/>
            <a:ext cx="8272462" cy="1469140"/>
          </a:xfrm>
        </p:spPr>
        <p:txBody>
          <a:bodyPr>
            <a:normAutofit/>
          </a:bodyPr>
          <a:lstStyle/>
          <a:p>
            <a:r>
              <a:rPr lang="en-US" dirty="0"/>
              <a:t>REPORT TITLE REPORT TITLE  REPORT TITLE </a:t>
            </a:r>
            <a:br>
              <a:rPr lang="en-US" dirty="0"/>
            </a:br>
            <a:r>
              <a:rPr lang="en-US" dirty="0"/>
              <a:t>REPORT TITLE REPORT TITLE REPORT TITLE REPORT TITLE REPORT TITLE REPORT TITLE REPORT TITLE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3015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211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Презентация PowerPoint</vt:lpstr>
      <vt:lpstr>Introduction</vt:lpstr>
      <vt:lpstr>Methods and Investigation Strategy</vt:lpstr>
      <vt:lpstr>Results and Discussion</vt:lpstr>
      <vt:lpstr>Conclusion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Евдокимов Владимир Владимирович</dc:creator>
  <cp:lastModifiedBy>Евдокимов Владимир Владимирович</cp:lastModifiedBy>
  <cp:revision>7</cp:revision>
  <dcterms:created xsi:type="dcterms:W3CDTF">2022-01-26T14:39:03Z</dcterms:created>
  <dcterms:modified xsi:type="dcterms:W3CDTF">2022-01-26T15:50:14Z</dcterms:modified>
</cp:coreProperties>
</file>