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25" d="100"/>
          <a:sy n="25" d="100"/>
        </p:scale>
        <p:origin x="30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85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7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89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8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92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6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6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6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6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AE95A-E893-4905-95E1-7242579D8DC8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3B53-3B66-47BE-A9BC-D4A10E3874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775AFBC-6F07-430D-9A20-0F200BD4E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279400"/>
            <a:ext cx="6550026" cy="359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7680E707-D3DB-4271-A099-89BAFFB8E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4088" y="263525"/>
            <a:ext cx="4922837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4046D8F8-1DFC-41AC-9A44-E6C0EC16B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42913"/>
            <a:ext cx="9336088" cy="142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 </a:t>
            </a:r>
            <a:br>
              <a:rPr kumimoji="0" lang="en-US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 Report title </a:t>
            </a:r>
            <a:br>
              <a:rPr kumimoji="0" lang="en-US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Report title Report title Report title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28F27066-502F-4408-8D41-26BD5F93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005013"/>
            <a:ext cx="9336088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b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123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r>
              <a:rPr kumimoji="0" lang="en-US" altLang="ru-RU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Author A. A.</a:t>
            </a:r>
            <a:r>
              <a:rPr kumimoji="0" lang="en-US" altLang="ru-RU" sz="24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52553A3-89FE-463B-BD93-665688CA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46388"/>
            <a:ext cx="933608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1) </a:t>
            </a:r>
            <a:r>
              <a:rPr kumimoji="0" lang="en-US" altLang="ru-RU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2) </a:t>
            </a:r>
            <a:r>
              <a:rPr kumimoji="0" lang="en-US" altLang="ru-RU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3000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3) </a:t>
            </a:r>
            <a:r>
              <a:rPr kumimoji="0" lang="en-US" altLang="ru-RU" sz="2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Best Institute of the Best University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5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112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Нархов</dc:creator>
  <cp:lastModifiedBy>Евдокимов Владимир Владимирович</cp:lastModifiedBy>
  <cp:revision>3</cp:revision>
  <dcterms:created xsi:type="dcterms:W3CDTF">2021-04-19T15:55:31Z</dcterms:created>
  <dcterms:modified xsi:type="dcterms:W3CDTF">2022-01-26T16:21:17Z</dcterms:modified>
</cp:coreProperties>
</file>